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6" r:id="rId5"/>
  </p:sldIdLst>
  <p:sldSz cx="20104100" cy="11309350"/>
  <p:notesSz cx="20104100" cy="11309350"/>
  <p:embeddedFontLst>
    <p:embeddedFont>
      <p:font typeface="Fidelity Sans 2" panose="020B0504050501040104" pitchFamily="34" charset="0"/>
      <p:regular r:id="rId6"/>
      <p:bold r:id="rId7"/>
      <p:italic r:id="rId8"/>
      <p:boldItalic r:id="rId9"/>
    </p:embeddedFont>
    <p:embeddedFont>
      <p:font typeface="Fidelity Sans 2 Light" panose="020B0404050501040104" pitchFamily="34" charset="0"/>
      <p:regular r:id="rId10"/>
      <p:italic r:id="rId11"/>
    </p:embeddedFont>
    <p:embeddedFont>
      <p:font typeface="Fidelity Slab Light" panose="02060404050501040104" pitchFamily="18" charset="0"/>
      <p:regular r:id="rId12"/>
      <p:italic r:id="rId13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/>
    <p:restoredTop sz="94658"/>
  </p:normalViewPr>
  <p:slideViewPr>
    <p:cSldViewPr>
      <p:cViewPr varScale="1">
        <p:scale>
          <a:sx n="64" d="100"/>
          <a:sy n="64" d="100"/>
        </p:scale>
        <p:origin x="690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ker, Joseph" userId="0bde9aa7-cabe-4ae6-a7d0-c4aa1c087405" providerId="ADAL" clId="{DDC20052-98CD-56FC-AA8F-AAD9A7245AD0}"/>
    <pc:docChg chg="undo custSel mod modSld modMainMaster">
      <pc:chgData name="Baker, Joseph" userId="0bde9aa7-cabe-4ae6-a7d0-c4aa1c087405" providerId="ADAL" clId="{DDC20052-98CD-56FC-AA8F-AAD9A7245AD0}" dt="2025-10-15T16:54:00.667" v="33" actId="2711"/>
      <pc:docMkLst>
        <pc:docMk/>
      </pc:docMkLst>
      <pc:sldChg chg="addSp delSp modSp mod">
        <pc:chgData name="Baker, Joseph" userId="0bde9aa7-cabe-4ae6-a7d0-c4aa1c087405" providerId="ADAL" clId="{DDC20052-98CD-56FC-AA8F-AAD9A7245AD0}" dt="2025-10-15T16:54:00.667" v="33" actId="2711"/>
        <pc:sldMkLst>
          <pc:docMk/>
          <pc:sldMk cId="0" sldId="256"/>
        </pc:sldMkLst>
        <pc:spChg chg="mod">
          <ac:chgData name="Baker, Joseph" userId="0bde9aa7-cabe-4ae6-a7d0-c4aa1c087405" providerId="ADAL" clId="{DDC20052-98CD-56FC-AA8F-AAD9A7245AD0}" dt="2025-10-15T16:54:00.667" v="33" actId="2711"/>
          <ac:spMkLst>
            <pc:docMk/>
            <pc:sldMk cId="0" sldId="256"/>
            <ac:spMk id="37" creationId="{00000000-0000-0000-0000-000000000000}"/>
          </ac:spMkLst>
        </pc:spChg>
        <pc:picChg chg="add mod">
          <ac:chgData name="Baker, Joseph" userId="0bde9aa7-cabe-4ae6-a7d0-c4aa1c087405" providerId="ADAL" clId="{DDC20052-98CD-56FC-AA8F-AAD9A7245AD0}" dt="2025-10-15T14:04:41.275" v="12" actId="14100"/>
          <ac:picMkLst>
            <pc:docMk/>
            <pc:sldMk cId="0" sldId="256"/>
            <ac:picMk id="40" creationId="{6C37FDF6-93A2-E10C-B2BD-129E84EE19BB}"/>
          </ac:picMkLst>
        </pc:picChg>
        <pc:picChg chg="add mod">
          <ac:chgData name="Baker, Joseph" userId="0bde9aa7-cabe-4ae6-a7d0-c4aa1c087405" providerId="ADAL" clId="{DDC20052-98CD-56FC-AA8F-AAD9A7245AD0}" dt="2025-10-15T14:04:54.648" v="22" actId="1035"/>
          <ac:picMkLst>
            <pc:docMk/>
            <pc:sldMk cId="0" sldId="256"/>
            <ac:picMk id="42" creationId="{3CCA8560-9D07-BC78-3C85-5DB21CDF2D64}"/>
          </ac:picMkLst>
        </pc:picChg>
        <pc:picChg chg="add mod">
          <ac:chgData name="Baker, Joseph" userId="0bde9aa7-cabe-4ae6-a7d0-c4aa1c087405" providerId="ADAL" clId="{DDC20052-98CD-56FC-AA8F-AAD9A7245AD0}" dt="2025-10-15T14:05:18.341" v="32" actId="1038"/>
          <ac:picMkLst>
            <pc:docMk/>
            <pc:sldMk cId="0" sldId="256"/>
            <ac:picMk id="45" creationId="{E7B1A7D2-7720-0EFD-08FB-EB1B76AEA455}"/>
          </ac:picMkLst>
        </pc:picChg>
      </pc:sldChg>
      <pc:sldMasterChg chg="addSp mod">
        <pc:chgData name="Baker, Joseph" userId="0bde9aa7-cabe-4ae6-a7d0-c4aa1c087405" providerId="ADAL" clId="{DDC20052-98CD-56FC-AA8F-AAD9A7245AD0}" dt="2025-10-15T14:01:48.466" v="0" actId="33475"/>
        <pc:sldMasterMkLst>
          <pc:docMk/>
          <pc:sldMasterMk cId="0" sldId="2147483648"/>
        </pc:sldMasterMkLst>
      </pc:sldMasterChg>
    </pc:docChg>
  </pc:docChgLst>
  <pc:docChgLst>
    <pc:chgData name="Barone, Robert" userId="0ae2be04-61b5-42f1-92eb-eb641f7c5b5b" providerId="ADAL" clId="{47467C7B-6193-4C1E-9C5E-698026A214D1}"/>
    <pc:docChg chg="modSld">
      <pc:chgData name="Barone, Robert" userId="0ae2be04-61b5-42f1-92eb-eb641f7c5b5b" providerId="ADAL" clId="{47467C7B-6193-4C1E-9C5E-698026A214D1}" dt="2025-12-03T15:35:08.381" v="2" actId="14826"/>
      <pc:docMkLst>
        <pc:docMk/>
      </pc:docMkLst>
      <pc:sldChg chg="modSp mod">
        <pc:chgData name="Barone, Robert" userId="0ae2be04-61b5-42f1-92eb-eb641f7c5b5b" providerId="ADAL" clId="{47467C7B-6193-4C1E-9C5E-698026A214D1}" dt="2025-12-03T15:35:08.381" v="2" actId="14826"/>
        <pc:sldMkLst>
          <pc:docMk/>
          <pc:sldMk cId="0" sldId="256"/>
        </pc:sldMkLst>
        <pc:spChg chg="mod">
          <ac:chgData name="Barone, Robert" userId="0ae2be04-61b5-42f1-92eb-eb641f7c5b5b" providerId="ADAL" clId="{47467C7B-6193-4C1E-9C5E-698026A214D1}" dt="2025-12-03T15:34:40.913" v="1" actId="20577"/>
          <ac:spMkLst>
            <pc:docMk/>
            <pc:sldMk cId="0" sldId="256"/>
            <ac:spMk id="2" creationId="{00000000-0000-0000-0000-000000000000}"/>
          </ac:spMkLst>
        </pc:spChg>
        <pc:picChg chg="mod">
          <ac:chgData name="Barone, Robert" userId="0ae2be04-61b5-42f1-92eb-eb641f7c5b5b" providerId="ADAL" clId="{47467C7B-6193-4C1E-9C5E-698026A214D1}" dt="2025-12-03T15:35:08.381" v="2" actId="14826"/>
          <ac:picMkLst>
            <pc:docMk/>
            <pc:sldMk cId="0" sldId="256"/>
            <ac:picMk id="45" creationId="{E7B1A7D2-7720-0EFD-08FB-EB1B76AEA45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89842" y="0"/>
            <a:ext cx="7359147" cy="1130855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7225030" cy="11308715"/>
          </a:xfrm>
          <a:custGeom>
            <a:avLst/>
            <a:gdLst/>
            <a:ahLst/>
            <a:cxnLst/>
            <a:rect l="l" t="t" r="r" b="b"/>
            <a:pathLst>
              <a:path w="7225030" h="11308715">
                <a:moveTo>
                  <a:pt x="7224910" y="0"/>
                </a:moveTo>
                <a:lnTo>
                  <a:pt x="0" y="0"/>
                </a:lnTo>
                <a:lnTo>
                  <a:pt x="0" y="11308556"/>
                </a:lnTo>
                <a:lnTo>
                  <a:pt x="7224910" y="11308556"/>
                </a:lnTo>
                <a:lnTo>
                  <a:pt x="7224910" y="0"/>
                </a:lnTo>
                <a:close/>
              </a:path>
            </a:pathLst>
          </a:custGeom>
          <a:solidFill>
            <a:srgbClr val="3687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4219462" y="0"/>
            <a:ext cx="5885180" cy="11308715"/>
          </a:xfrm>
          <a:custGeom>
            <a:avLst/>
            <a:gdLst/>
            <a:ahLst/>
            <a:cxnLst/>
            <a:rect l="l" t="t" r="r" b="b"/>
            <a:pathLst>
              <a:path w="5885180" h="11308715">
                <a:moveTo>
                  <a:pt x="5884637" y="0"/>
                </a:moveTo>
                <a:lnTo>
                  <a:pt x="0" y="0"/>
                </a:lnTo>
                <a:lnTo>
                  <a:pt x="0" y="11308556"/>
                </a:lnTo>
                <a:lnTo>
                  <a:pt x="5884637" y="11308556"/>
                </a:lnTo>
                <a:lnTo>
                  <a:pt x="5884637" y="0"/>
                </a:lnTo>
                <a:close/>
              </a:path>
            </a:pathLst>
          </a:custGeom>
          <a:solidFill>
            <a:srgbClr val="5B2C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39315" y="2665228"/>
            <a:ext cx="4139565" cy="4400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8175" y="10261332"/>
            <a:ext cx="5526405" cy="6788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Screenshot</a:t>
            </a:r>
            <a:r>
              <a:rPr sz="1050" spc="6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is</a:t>
            </a:r>
            <a:r>
              <a:rPr sz="1050" spc="6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for</a:t>
            </a:r>
            <a:r>
              <a:rPr sz="1050" spc="6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illustrative</a:t>
            </a:r>
            <a:r>
              <a:rPr sz="1050" spc="6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purposes</a:t>
            </a:r>
            <a:r>
              <a:rPr sz="1050" spc="6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only.</a:t>
            </a:r>
            <a:endParaRPr sz="1050" dirty="0">
              <a:latin typeface="Fidelity Sans 2 Light"/>
              <a:cs typeface="Fidelity Sans 2 Light"/>
            </a:endParaRPr>
          </a:p>
          <a:p>
            <a:pPr marL="12700" marR="5080">
              <a:lnSpc>
                <a:spcPct val="102099"/>
              </a:lnSpc>
            </a:pP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NetBenefits</a:t>
            </a:r>
            <a:r>
              <a:rPr sz="1050" spc="4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and</a:t>
            </a:r>
            <a:r>
              <a:rPr sz="1050" spc="4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the</a:t>
            </a:r>
            <a:r>
              <a:rPr sz="1050" spc="4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Fidelity</a:t>
            </a:r>
            <a:r>
              <a:rPr sz="1050" spc="4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Investments</a:t>
            </a:r>
            <a:r>
              <a:rPr sz="1050" spc="4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logo</a:t>
            </a:r>
            <a:r>
              <a:rPr sz="1050" spc="4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are</a:t>
            </a:r>
            <a:r>
              <a:rPr sz="1050" spc="4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registered</a:t>
            </a:r>
            <a:r>
              <a:rPr sz="1050" spc="4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service</a:t>
            </a:r>
            <a:r>
              <a:rPr sz="1050" spc="4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marks</a:t>
            </a:r>
            <a:r>
              <a:rPr sz="1050" spc="4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of</a:t>
            </a:r>
            <a:r>
              <a:rPr sz="1050" spc="4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FMR</a:t>
            </a:r>
            <a:r>
              <a:rPr sz="1050" spc="4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20" dirty="0">
                <a:solidFill>
                  <a:srgbClr val="FFFFFF"/>
                </a:solidFill>
                <a:latin typeface="Fidelity Sans 2 Light"/>
                <a:cs typeface="Fidelity Sans 2 Light"/>
              </a:rPr>
              <a:t>LLC.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Fidelity</a:t>
            </a:r>
            <a:r>
              <a:rPr sz="105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Brokerage</a:t>
            </a:r>
            <a:r>
              <a:rPr sz="105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Services</a:t>
            </a:r>
            <a:r>
              <a:rPr sz="105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LLC,</a:t>
            </a:r>
            <a:r>
              <a:rPr sz="105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Member</a:t>
            </a:r>
            <a:r>
              <a:rPr sz="105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NYSE,</a:t>
            </a:r>
            <a:r>
              <a:rPr sz="105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SIPC,</a:t>
            </a:r>
            <a:r>
              <a:rPr sz="1050" spc="-2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900</a:t>
            </a:r>
            <a:r>
              <a:rPr sz="105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Salem</a:t>
            </a:r>
            <a:r>
              <a:rPr sz="105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Street,</a:t>
            </a:r>
            <a:r>
              <a:rPr sz="105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20" dirty="0">
                <a:solidFill>
                  <a:srgbClr val="FFFFFF"/>
                </a:solidFill>
                <a:latin typeface="Fidelity Sans 2 Light"/>
                <a:cs typeface="Fidelity Sans 2 Light"/>
              </a:rPr>
              <a:t>Smithfield,</a:t>
            </a:r>
            <a:r>
              <a:rPr sz="105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RI</a:t>
            </a:r>
            <a:r>
              <a:rPr sz="105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02917</a:t>
            </a:r>
            <a:endParaRPr sz="1050" dirty="0">
              <a:latin typeface="Fidelity Sans 2 Light"/>
              <a:cs typeface="Fidelity Sans 2 Ligh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  <a:tabLst>
                <a:tab pos="2651125" algn="l"/>
              </a:tabLst>
            </a:pP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©</a:t>
            </a:r>
            <a:r>
              <a:rPr sz="1050" spc="2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2025</a:t>
            </a:r>
            <a:r>
              <a:rPr sz="1050" spc="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FMR</a:t>
            </a:r>
            <a:r>
              <a:rPr sz="1050" spc="2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LLC.</a:t>
            </a:r>
            <a:r>
              <a:rPr sz="1050" spc="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All</a:t>
            </a:r>
            <a:r>
              <a:rPr sz="1050" spc="2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rights</a:t>
            </a:r>
            <a:r>
              <a:rPr sz="1050" spc="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reserved.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	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1226081.1.</a:t>
            </a:r>
            <a:r>
              <a:rPr lang="en-US"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1</a:t>
            </a:r>
            <a:endParaRPr sz="1050" dirty="0">
              <a:latin typeface="Fidelity Sans 2 Light"/>
              <a:cs typeface="Fidelity Sans 2 Light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20" dirty="0"/>
              <a:t>Financial</a:t>
            </a:r>
            <a:r>
              <a:rPr spc="-125" dirty="0"/>
              <a:t> </a:t>
            </a:r>
            <a:r>
              <a:rPr spc="-20" dirty="0"/>
              <a:t>Wellness</a:t>
            </a:r>
            <a:r>
              <a:rPr spc="-120" dirty="0"/>
              <a:t> </a:t>
            </a:r>
            <a:r>
              <a:rPr spc="-10" dirty="0"/>
              <a:t>Month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728844" y="3221023"/>
            <a:ext cx="5706110" cy="3910329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 marR="237490">
              <a:lnSpc>
                <a:spcPts val="6820"/>
              </a:lnSpc>
              <a:spcBef>
                <a:spcPts val="1000"/>
              </a:spcBef>
            </a:pPr>
            <a:r>
              <a:rPr sz="6350" dirty="0">
                <a:solidFill>
                  <a:srgbClr val="FFFFFF"/>
                </a:solidFill>
                <a:latin typeface="Fidelity Slab Light"/>
                <a:cs typeface="Fidelity Slab Light"/>
              </a:rPr>
              <a:t>Get</a:t>
            </a:r>
            <a:r>
              <a:rPr sz="6350" spc="-75" dirty="0">
                <a:solidFill>
                  <a:srgbClr val="FFFFFF"/>
                </a:solidFill>
                <a:latin typeface="Fidelity Slab Light"/>
                <a:cs typeface="Fidelity Slab Light"/>
              </a:rPr>
              <a:t> </a:t>
            </a:r>
            <a:r>
              <a:rPr sz="6350" dirty="0">
                <a:solidFill>
                  <a:srgbClr val="FFFFFF"/>
                </a:solidFill>
                <a:latin typeface="Fidelity Slab Light"/>
                <a:cs typeface="Fidelity Slab Light"/>
              </a:rPr>
              <a:t>help</a:t>
            </a:r>
            <a:r>
              <a:rPr sz="6350" spc="-50" dirty="0">
                <a:solidFill>
                  <a:srgbClr val="FFFFFF"/>
                </a:solidFill>
                <a:latin typeface="Fidelity Slab Light"/>
                <a:cs typeface="Fidelity Slab Light"/>
              </a:rPr>
              <a:t> </a:t>
            </a:r>
            <a:r>
              <a:rPr sz="6350" spc="-20" dirty="0">
                <a:solidFill>
                  <a:srgbClr val="FFFFFF"/>
                </a:solidFill>
                <a:latin typeface="Fidelity Slab Light"/>
                <a:cs typeface="Fidelity Slab Light"/>
              </a:rPr>
              <a:t>with </a:t>
            </a:r>
            <a:r>
              <a:rPr sz="6350" dirty="0">
                <a:solidFill>
                  <a:srgbClr val="FFFFFF"/>
                </a:solidFill>
                <a:latin typeface="Fidelity Slab Light"/>
                <a:cs typeface="Fidelity Slab Light"/>
              </a:rPr>
              <a:t>your</a:t>
            </a:r>
            <a:r>
              <a:rPr sz="6350" spc="-240" dirty="0">
                <a:solidFill>
                  <a:srgbClr val="FFFFFF"/>
                </a:solidFill>
                <a:latin typeface="Fidelity Slab Light"/>
                <a:cs typeface="Fidelity Slab Light"/>
              </a:rPr>
              <a:t> </a:t>
            </a:r>
            <a:r>
              <a:rPr sz="6350" spc="-10" dirty="0">
                <a:solidFill>
                  <a:srgbClr val="FFFFFF"/>
                </a:solidFill>
                <a:latin typeface="Fidelity Slab Light"/>
                <a:cs typeface="Fidelity Slab Light"/>
              </a:rPr>
              <a:t>money </a:t>
            </a:r>
            <a:r>
              <a:rPr sz="6350" dirty="0">
                <a:solidFill>
                  <a:srgbClr val="FFFFFF"/>
                </a:solidFill>
                <a:latin typeface="Fidelity Slab Light"/>
                <a:cs typeface="Fidelity Slab Light"/>
              </a:rPr>
              <a:t>goals</a:t>
            </a:r>
            <a:r>
              <a:rPr sz="6350" spc="-55" dirty="0">
                <a:solidFill>
                  <a:srgbClr val="FFFFFF"/>
                </a:solidFill>
                <a:latin typeface="Fidelity Slab Light"/>
                <a:cs typeface="Fidelity Slab Light"/>
              </a:rPr>
              <a:t> </a:t>
            </a:r>
            <a:r>
              <a:rPr sz="6350" dirty="0">
                <a:solidFill>
                  <a:srgbClr val="FFFFFF"/>
                </a:solidFill>
                <a:latin typeface="Fidelity Slab Light"/>
                <a:cs typeface="Fidelity Slab Light"/>
              </a:rPr>
              <a:t>this</a:t>
            </a:r>
            <a:r>
              <a:rPr sz="6350" spc="-40" dirty="0">
                <a:solidFill>
                  <a:srgbClr val="FFFFFF"/>
                </a:solidFill>
                <a:latin typeface="Fidelity Slab Light"/>
                <a:cs typeface="Fidelity Slab Light"/>
              </a:rPr>
              <a:t> </a:t>
            </a:r>
            <a:r>
              <a:rPr sz="6350" spc="-240" dirty="0">
                <a:solidFill>
                  <a:srgbClr val="FFFFFF"/>
                </a:solidFill>
                <a:latin typeface="Fidelity Slab Light"/>
                <a:cs typeface="Fidelity Slab Light"/>
              </a:rPr>
              <a:t>y</a:t>
            </a:r>
            <a:r>
              <a:rPr sz="6350" spc="-140" dirty="0">
                <a:solidFill>
                  <a:srgbClr val="FFFFFF"/>
                </a:solidFill>
                <a:latin typeface="Fidelity Slab Light"/>
                <a:cs typeface="Fidelity Slab Light"/>
              </a:rPr>
              <a:t>e</a:t>
            </a:r>
            <a:r>
              <a:rPr sz="6350" spc="-10" dirty="0">
                <a:solidFill>
                  <a:srgbClr val="FFFFFF"/>
                </a:solidFill>
                <a:latin typeface="Fidelity Slab Light"/>
                <a:cs typeface="Fidelity Slab Light"/>
              </a:rPr>
              <a:t>a</a:t>
            </a:r>
            <a:r>
              <a:rPr sz="6350" spc="-650" dirty="0">
                <a:solidFill>
                  <a:srgbClr val="FFFFFF"/>
                </a:solidFill>
                <a:latin typeface="Fidelity Slab Light"/>
                <a:cs typeface="Fidelity Slab Light"/>
              </a:rPr>
              <a:t>r</a:t>
            </a:r>
            <a:r>
              <a:rPr sz="6350" spc="-10" dirty="0">
                <a:solidFill>
                  <a:srgbClr val="FFFFFF"/>
                </a:solidFill>
                <a:latin typeface="Fidelity Slab Light"/>
                <a:cs typeface="Fidelity Slab Light"/>
              </a:rPr>
              <a:t>.</a:t>
            </a:r>
            <a:endParaRPr sz="6350" dirty="0">
              <a:latin typeface="Fidelity Slab Light"/>
              <a:cs typeface="Fidelity Slab Light"/>
            </a:endParaRPr>
          </a:p>
          <a:p>
            <a:pPr marL="22860" marR="5080">
              <a:lnSpc>
                <a:spcPct val="125299"/>
              </a:lnSpc>
              <a:spcBef>
                <a:spcPts val="1550"/>
              </a:spcBef>
            </a:pP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Your</a:t>
            </a:r>
            <a:r>
              <a:rPr sz="1700" spc="4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financial</a:t>
            </a:r>
            <a:r>
              <a:rPr sz="1700" spc="45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wellness</a:t>
            </a:r>
            <a:r>
              <a:rPr sz="1700" spc="45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dashboard</a:t>
            </a:r>
            <a:r>
              <a:rPr sz="1700" spc="45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on</a:t>
            </a:r>
            <a:r>
              <a:rPr sz="1700" spc="4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NetBenefits®</a:t>
            </a:r>
            <a:r>
              <a:rPr sz="1700" spc="45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spc="-25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has </a:t>
            </a: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tips</a:t>
            </a:r>
            <a:r>
              <a:rPr sz="1700" spc="35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to</a:t>
            </a:r>
            <a:r>
              <a:rPr sz="1700" spc="35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help</a:t>
            </a:r>
            <a:r>
              <a:rPr sz="1700" spc="35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you</a:t>
            </a:r>
            <a:r>
              <a:rPr sz="1700" spc="4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make</a:t>
            </a:r>
            <a:r>
              <a:rPr sz="1700" spc="35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progress</a:t>
            </a:r>
            <a:r>
              <a:rPr sz="1700" spc="35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toward</a:t>
            </a:r>
            <a:r>
              <a:rPr sz="1700" spc="35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your</a:t>
            </a:r>
            <a:r>
              <a:rPr sz="1700" spc="4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money</a:t>
            </a:r>
            <a:r>
              <a:rPr sz="1700" spc="35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goals </a:t>
            </a: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this</a:t>
            </a:r>
            <a:r>
              <a:rPr sz="1700" spc="4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year—</a:t>
            </a: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all</a:t>
            </a:r>
            <a:r>
              <a:rPr sz="1700" spc="4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with</a:t>
            </a:r>
            <a:r>
              <a:rPr sz="1700" spc="4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personalized</a:t>
            </a:r>
            <a:r>
              <a:rPr sz="1700" spc="4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insights</a:t>
            </a:r>
            <a:r>
              <a:rPr sz="1700" spc="4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to</a:t>
            </a:r>
            <a:r>
              <a:rPr sz="1700" spc="4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fit</a:t>
            </a:r>
            <a:r>
              <a:rPr sz="1700" spc="45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your</a:t>
            </a:r>
            <a:r>
              <a:rPr sz="1700" spc="4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Fidelity Sans 2" panose="020B0504050501040104" pitchFamily="34" charset="77"/>
                <a:cs typeface="Fidelity Sans 2"/>
              </a:rPr>
              <a:t>life.</a:t>
            </a:r>
            <a:endParaRPr sz="1700" dirty="0">
              <a:latin typeface="Fidelity Sans 2" panose="020B0504050501040104" pitchFamily="34" charset="77"/>
              <a:cs typeface="Fidelity Sans 2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417797" y="8384647"/>
            <a:ext cx="3738879" cy="553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4900"/>
              </a:lnSpc>
              <a:spcBef>
                <a:spcPts val="100"/>
              </a:spcBef>
            </a:pPr>
            <a:r>
              <a:rPr sz="1650" spc="-80" dirty="0">
                <a:solidFill>
                  <a:srgbClr val="FFFFFF"/>
                </a:solidFill>
                <a:latin typeface="Fidelity Sans 2"/>
                <a:cs typeface="Fidelity Sans 2"/>
              </a:rPr>
              <a:t>To</a:t>
            </a:r>
            <a:r>
              <a:rPr sz="16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650" dirty="0">
                <a:solidFill>
                  <a:srgbClr val="FFFFFF"/>
                </a:solidFill>
                <a:latin typeface="Fidelity Sans 2"/>
                <a:cs typeface="Fidelity Sans 2"/>
              </a:rPr>
              <a:t>view</a:t>
            </a:r>
            <a:r>
              <a:rPr sz="1650" spc="-5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650" dirty="0">
                <a:solidFill>
                  <a:srgbClr val="FFFFFF"/>
                </a:solidFill>
                <a:latin typeface="Fidelity Sans 2"/>
                <a:cs typeface="Fidelity Sans 2"/>
              </a:rPr>
              <a:t>your</a:t>
            </a:r>
            <a:r>
              <a:rPr sz="165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Fidelity Sans 2"/>
                <a:cs typeface="Fidelity Sans 2"/>
              </a:rPr>
              <a:t>dashboard,</a:t>
            </a:r>
            <a:r>
              <a:rPr sz="165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650" dirty="0">
                <a:solidFill>
                  <a:srgbClr val="FFFFFF"/>
                </a:solidFill>
                <a:latin typeface="Fidelity Sans 2"/>
                <a:cs typeface="Fidelity Sans 2"/>
              </a:rPr>
              <a:t>scan</a:t>
            </a:r>
            <a:r>
              <a:rPr sz="165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650" dirty="0">
                <a:solidFill>
                  <a:srgbClr val="FFFFFF"/>
                </a:solidFill>
                <a:latin typeface="Fidelity Sans 2"/>
                <a:cs typeface="Fidelity Sans 2"/>
              </a:rPr>
              <a:t>the</a:t>
            </a:r>
            <a:r>
              <a:rPr sz="1650" spc="-3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Fidelity Sans 2"/>
                <a:cs typeface="Fidelity Sans 2"/>
              </a:rPr>
              <a:t>code </a:t>
            </a:r>
            <a:r>
              <a:rPr sz="1650" dirty="0">
                <a:solidFill>
                  <a:srgbClr val="FFFFFF"/>
                </a:solidFill>
                <a:latin typeface="Fidelity Sans 2"/>
                <a:cs typeface="Fidelity Sans 2"/>
              </a:rPr>
              <a:t>or</a:t>
            </a:r>
            <a:r>
              <a:rPr sz="1650" spc="-40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650" dirty="0">
                <a:solidFill>
                  <a:srgbClr val="FFFFFF"/>
                </a:solidFill>
                <a:latin typeface="Fidelity Sans 2"/>
                <a:cs typeface="Fidelity Sans 2"/>
              </a:rPr>
              <a:t>visit</a:t>
            </a:r>
            <a:r>
              <a:rPr sz="1650" spc="-2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65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NetBenefits.com/dashboard</a:t>
            </a:r>
            <a:r>
              <a:rPr sz="16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.</a:t>
            </a:r>
            <a:endParaRPr sz="1650" dirty="0">
              <a:latin typeface="Fidelity Sans 2 Light"/>
              <a:cs typeface="Fidelity Sans 2 Light"/>
            </a:endParaRPr>
          </a:p>
        </p:txBody>
      </p:sp>
      <p:pic>
        <p:nvPicPr>
          <p:cNvPr id="40" name="Picture 39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6C37FDF6-93A2-E10C-B2BD-129E84EE19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51" y="7951389"/>
            <a:ext cx="1480964" cy="1480964"/>
          </a:xfrm>
          <a:prstGeom prst="rect">
            <a:avLst/>
          </a:prstGeom>
        </p:spPr>
      </p:pic>
      <p:pic>
        <p:nvPicPr>
          <p:cNvPr id="42" name="Picture 4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3CCA8560-9D07-BC78-3C85-5DB21CDF2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67" y="777875"/>
            <a:ext cx="3134044" cy="76773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7B1A7D2-7720-0EFD-08FB-EB1B76AEA4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25584" y="2028534"/>
            <a:ext cx="3598264" cy="726849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521ab54-f823-410f-afc8-06c56915d8c5">
      <UserInfo>
        <DisplayName/>
        <AccountId xsi:nil="true"/>
        <AccountType/>
      </UserInfo>
    </SharedWithUsers>
    <lcf76f155ced4ddcb4097134ff3c332f xmlns="c5dbb1f0-d2c8-4cfe-924e-d91b7fc2a2b4">
      <Terms xmlns="http://schemas.microsoft.com/office/infopath/2007/PartnerControls"/>
    </lcf76f155ced4ddcb4097134ff3c332f>
    <TaxCatchAll xmlns="7521ab54-f823-410f-afc8-06c56915d8c5" xsi:nil="true"/>
    <ForEdits xmlns="c5dbb1f0-d2c8-4cfe-924e-d91b7fc2a2b4" xsi:nil="true"/>
    <Rank xmlns="c5dbb1f0-d2c8-4cfe-924e-d91b7fc2a2b4" xsi:nil="true"/>
    <Workfront xmlns="c5dbb1f0-d2c8-4cfe-924e-d91b7fc2a2b4">
      <Url xsi:nil="true"/>
      <Description xsi:nil="true"/>
    </Workfront>
    <Link xmlns="c5dbb1f0-d2c8-4cfe-924e-d91b7fc2a2b4">
      <Url xsi:nil="true"/>
      <Description xsi:nil="true"/>
    </Link>
    <Notes xmlns="c5dbb1f0-d2c8-4cfe-924e-d91b7fc2a2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811A15E5312B498EB73555F9699BBC" ma:contentTypeVersion="21" ma:contentTypeDescription="Create a new document." ma:contentTypeScope="" ma:versionID="bdf186eae07f1cb0118bbf0697a77861">
  <xsd:schema xmlns:xsd="http://www.w3.org/2001/XMLSchema" xmlns:xs="http://www.w3.org/2001/XMLSchema" xmlns:p="http://schemas.microsoft.com/office/2006/metadata/properties" xmlns:ns2="c5dbb1f0-d2c8-4cfe-924e-d91b7fc2a2b4" xmlns:ns3="7521ab54-f823-410f-afc8-06c56915d8c5" targetNamespace="http://schemas.microsoft.com/office/2006/metadata/properties" ma:root="true" ma:fieldsID="488c20c4744ba72ebf91fb500ca21616" ns2:_="" ns3:_="">
    <xsd:import namespace="c5dbb1f0-d2c8-4cfe-924e-d91b7fc2a2b4"/>
    <xsd:import namespace="7521ab54-f823-410f-afc8-06c56915d8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ForEdits" minOccurs="0"/>
                <xsd:element ref="ns2:Notes" minOccurs="0"/>
                <xsd:element ref="ns2:Rank" minOccurs="0"/>
                <xsd:element ref="ns2:Workfront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bb1f0-d2c8-4cfe-924e-d91b7fc2a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ForEdits" ma:index="23" nillable="true" ma:displayName="For Edits" ma:format="Dropdown" ma:internalName="ForEdits">
      <xsd:simpleType>
        <xsd:restriction base="dms:Choice">
          <xsd:enumeration value="Yes"/>
          <xsd:enumeration value="No"/>
        </xsd:restriction>
      </xsd:simpleType>
    </xsd:element>
    <xsd:element name="Notes" ma:index="24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Rank" ma:index="25" nillable="true" ma:displayName="Rank" ma:format="Dropdown" ma:internalName="Rank" ma:percentage="FALSE">
      <xsd:simpleType>
        <xsd:restriction base="dms:Number"/>
      </xsd:simpleType>
    </xsd:element>
    <xsd:element name="Workfront" ma:index="26" nillable="true" ma:displayName="Workfront" ma:format="Hyperlink" ma:internalName="Workfront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ink" ma:index="27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21ab54-f823-410f-afc8-06c56915d8c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bbd6992-167f-4fdb-907c-9009b528149d}" ma:internalName="TaxCatchAll" ma:showField="CatchAllData" ma:web="7521ab54-f823-410f-afc8-06c56915d8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D33F7F-BDEA-40BC-89A0-D99DA68ECE85}">
  <ds:schemaRefs>
    <ds:schemaRef ds:uri="http://purl.org/dc/elements/1.1/"/>
    <ds:schemaRef ds:uri="http://purl.org/dc/dcmitype/"/>
    <ds:schemaRef ds:uri="982a79da-e63c-48f9-a187-623ccfda906c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2e75aa9c-4c04-4898-9e14-423cc7328f07"/>
    <ds:schemaRef ds:uri="http://purl.org/dc/terms/"/>
    <ds:schemaRef ds:uri="http://schemas.microsoft.com/office/infopath/2007/PartnerControls"/>
    <ds:schemaRef ds:uri="http://www.w3.org/XML/1998/namespace"/>
    <ds:schemaRef ds:uri="7521ab54-f823-410f-afc8-06c56915d8c5"/>
    <ds:schemaRef ds:uri="c5dbb1f0-d2c8-4cfe-924e-d91b7fc2a2b4"/>
  </ds:schemaRefs>
</ds:datastoreItem>
</file>

<file path=customXml/itemProps2.xml><?xml version="1.0" encoding="utf-8"?>
<ds:datastoreItem xmlns:ds="http://schemas.openxmlformats.org/officeDocument/2006/customXml" ds:itemID="{67B15210-168E-4EA8-B0BB-126D333F71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2EE3F01-D0C3-46E0-AB2A-4CF506D166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dbb1f0-d2c8-4cfe-924e-d91b7fc2a2b4"/>
    <ds:schemaRef ds:uri="7521ab54-f823-410f-afc8-06c56915d8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109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Fidelity Slab Light</vt:lpstr>
      <vt:lpstr>Calibri</vt:lpstr>
      <vt:lpstr>Fidelity Sans 2</vt:lpstr>
      <vt:lpstr>Fidelity Sans 2 Light</vt:lpstr>
      <vt:lpstr>Office Theme</vt:lpstr>
      <vt:lpstr>Financial Wellness Month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Barone, Robert</dc:creator>
  <cp:lastModifiedBy>Barone, Robert</cp:lastModifiedBy>
  <cp:revision>1</cp:revision>
  <dcterms:created xsi:type="dcterms:W3CDTF">2025-10-15T14:01:31Z</dcterms:created>
  <dcterms:modified xsi:type="dcterms:W3CDTF">2025-12-03T15:35:58Z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2025-10-15T00:00:00Z</vt:filetime>
  </property>
  <property fmtid="{D5CDD505-2E9C-101B-9397-08002B2CF9AE}" pid="3" name="Creator">
    <vt:lpwstr>Adobe InDesign 20.5 (Macintosh)</vt:lpwstr>
  </property>
  <property fmtid="{D5CDD505-2E9C-101B-9397-08002B2CF9AE}" pid="4" name="LastSaved">
    <vt:filetime>2025-10-15T00:00:00Z</vt:filetime>
  </property>
  <property fmtid="{D5CDD505-2E9C-101B-9397-08002B2CF9AE}" pid="5" name="Producer">
    <vt:lpwstr>Adobe PDF Library 17.0</vt:lpwstr>
  </property>
  <property fmtid="{D5CDD505-2E9C-101B-9397-08002B2CF9AE}" pid="6" name="MediaServiceImageTags">
    <vt:lpwstr/>
  </property>
  <property fmtid="{D5CDD505-2E9C-101B-9397-08002B2CF9AE}" pid="7" name="ContentTypeId">
    <vt:lpwstr>0x01010045811A15E5312B498EB73555F9699BBC</vt:lpwstr>
  </property>
  <property fmtid="{D5CDD505-2E9C-101B-9397-08002B2CF9AE}" pid="8" name="ComplianceAssetId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MSIP_Label_031e874c-a24d-4c24-87f6-b6d613f5442b_Enabled">
    <vt:lpwstr>true</vt:lpwstr>
  </property>
  <property fmtid="{D5CDD505-2E9C-101B-9397-08002B2CF9AE}" pid="12" name="MSIP_Label_031e874c-a24d-4c24-87f6-b6d613f5442b_SetDate">
    <vt:lpwstr>2025-12-03T15:34:47Z</vt:lpwstr>
  </property>
  <property fmtid="{D5CDD505-2E9C-101B-9397-08002B2CF9AE}" pid="13" name="MSIP_Label_031e874c-a24d-4c24-87f6-b6d613f5442b_Method">
    <vt:lpwstr>Privileged</vt:lpwstr>
  </property>
  <property fmtid="{D5CDD505-2E9C-101B-9397-08002B2CF9AE}" pid="14" name="MSIP_Label_031e874c-a24d-4c24-87f6-b6d613f5442b_Name">
    <vt:lpwstr>Non-Business</vt:lpwstr>
  </property>
  <property fmtid="{D5CDD505-2E9C-101B-9397-08002B2CF9AE}" pid="15" name="MSIP_Label_031e874c-a24d-4c24-87f6-b6d613f5442b_SiteId">
    <vt:lpwstr>7521acbc-a68c-41e5-a975-1cf83066dd19</vt:lpwstr>
  </property>
  <property fmtid="{D5CDD505-2E9C-101B-9397-08002B2CF9AE}" pid="16" name="MSIP_Label_031e874c-a24d-4c24-87f6-b6d613f5442b_ActionId">
    <vt:lpwstr>7370013d-a307-4aea-aa41-4c1a2405d309</vt:lpwstr>
  </property>
  <property fmtid="{D5CDD505-2E9C-101B-9397-08002B2CF9AE}" pid="17" name="MSIP_Label_031e874c-a24d-4c24-87f6-b6d613f5442b_ContentBits">
    <vt:lpwstr>0</vt:lpwstr>
  </property>
  <property fmtid="{D5CDD505-2E9C-101B-9397-08002B2CF9AE}" pid="18" name="MSIP_Label_031e874c-a24d-4c24-87f6-b6d613f5442b_Tag">
    <vt:lpwstr>10, 0, 1, 1</vt:lpwstr>
  </property>
</Properties>
</file>